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7" r:id="rId3"/>
    <p:sldId id="261" r:id="rId4"/>
    <p:sldId id="265" r:id="rId5"/>
    <p:sldId id="266" r:id="rId6"/>
    <p:sldId id="269" r:id="rId7"/>
    <p:sldId id="274" r:id="rId8"/>
    <p:sldId id="270" r:id="rId9"/>
    <p:sldId id="271" r:id="rId10"/>
    <p:sldId id="27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фон-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9252520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07704" y="2348880"/>
            <a:ext cx="51845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Краткая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презентация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основной образовательной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программы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ошкольного образования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МКДОУ детский сад №4 «Колокольчик»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9592" y="332656"/>
            <a:ext cx="7200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Муниципальное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казенное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дошкольное образовательное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учреждение 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детский сад №4 «Колокольчик»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г. Серафимовича  Волгоградской области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293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фон-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3408"/>
            <a:ext cx="9252520" cy="710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55576" y="-99392"/>
            <a:ext cx="7704856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Основная общеобразовательная программа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образовательная программа дошкольного образования Муниципального казенного  дошкольного образовательного учреждения детский сад №4 «Колокольчик» (далее Программа) разработана в соответствии с федеральным государственным  образовательным  стандартом дошкольного образования (утвержден  приказом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Минобрнауки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России от 17 октября 2013 г. №1155, зарегистрировано в Минюсте России 14 ноября 2013 г , регистрационный № 30384; в редакции приказа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Минпросвещения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России от 8 ноября 2022 г. № 955, зарегистрировано в Минюсте России 6 февраля 2023 г., регистрационный № 72264) (далее – ФГОС ДО) и федеральной образовательной программой дошкольного образования (утверждена приказом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Минпросвещения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России от 25 ноября 2022 г, № 1028, зарегистрировано в Минюсте  России 28 декабря 2022 г, регистрационный № 71847) (далее ФОП ДО).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344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фон-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3408"/>
            <a:ext cx="9252520" cy="710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969" y="1412776"/>
            <a:ext cx="7318606" cy="3340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7704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фон-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3408"/>
            <a:ext cx="9252520" cy="710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347864" y="8367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48680"/>
            <a:ext cx="7560839" cy="490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4757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фон-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3408"/>
            <a:ext cx="9252520" cy="710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92163"/>
            <a:ext cx="7848872" cy="486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8203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фон-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3408"/>
            <a:ext cx="9252520" cy="710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55576" y="764704"/>
            <a:ext cx="770485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</a:t>
            </a:r>
            <a:r>
              <a:rPr lang="ru-RU" b="1" dirty="0" smtClean="0"/>
              <a:t>Часть, формируемая участниками образовательных отношений, а именно МКДОУ детский сад №4 «Колокольчик» разработана с учетом следующих парциальных программ:</a:t>
            </a:r>
          </a:p>
          <a:p>
            <a:pPr marL="285750" indent="-285750">
              <a:buFontTx/>
              <a:buChar char="-"/>
            </a:pPr>
            <a:r>
              <a:rPr lang="ru-RU" b="1" dirty="0" smtClean="0"/>
              <a:t>Е.В. Колесникова «От звука к букве»;</a:t>
            </a:r>
          </a:p>
          <a:p>
            <a:pPr marL="285750" indent="-285750">
              <a:buFontTx/>
              <a:buChar char="-"/>
            </a:pPr>
            <a:r>
              <a:rPr lang="ru-RU" b="1" dirty="0" smtClean="0"/>
              <a:t>Р.Б. </a:t>
            </a:r>
            <a:r>
              <a:rPr lang="ru-RU" b="1" dirty="0" err="1" smtClean="0"/>
              <a:t>Стеркина</a:t>
            </a:r>
            <a:r>
              <a:rPr lang="ru-RU" b="1" dirty="0" smtClean="0"/>
              <a:t>, О.Л. Князева, Н.Н. Авдеева «Основы безопасности детей дошкольного возраста»;</a:t>
            </a:r>
          </a:p>
          <a:p>
            <a:pPr marL="285750" indent="-285750">
              <a:buFontTx/>
              <a:buChar char="-"/>
            </a:pPr>
            <a:r>
              <a:rPr lang="ru-RU" b="1" dirty="0" smtClean="0"/>
              <a:t>О.Л. Князева, М.Д. </a:t>
            </a:r>
            <a:r>
              <a:rPr lang="ru-RU" b="1" dirty="0" err="1" smtClean="0"/>
              <a:t>Маханева</a:t>
            </a:r>
            <a:r>
              <a:rPr lang="ru-RU" b="1" dirty="0" smtClean="0"/>
              <a:t> Программа «Приобщение к истокам русской народной культуры»;</a:t>
            </a:r>
          </a:p>
          <a:p>
            <a:pPr marL="285750" indent="-285750">
              <a:buFontTx/>
              <a:buChar char="-"/>
            </a:pPr>
            <a:r>
              <a:rPr lang="ru-RU" b="1" dirty="0" smtClean="0"/>
              <a:t>С.Н. Николаева «Юный эколог»</a:t>
            </a:r>
          </a:p>
          <a:p>
            <a:pPr marL="285750" indent="-285750">
              <a:buFontTx/>
              <a:buChar char="-"/>
            </a:pPr>
            <a:r>
              <a:rPr lang="ru-RU" b="1" dirty="0" smtClean="0"/>
              <a:t>И. </a:t>
            </a:r>
            <a:r>
              <a:rPr lang="ru-RU" b="1" dirty="0" err="1" smtClean="0"/>
              <a:t>Каплунова</a:t>
            </a:r>
            <a:r>
              <a:rPr lang="ru-RU" b="1" dirty="0" smtClean="0"/>
              <a:t>, И. </a:t>
            </a:r>
            <a:r>
              <a:rPr lang="ru-RU" b="1" dirty="0" err="1" smtClean="0"/>
              <a:t>Новоскольцева</a:t>
            </a:r>
            <a:r>
              <a:rPr lang="ru-RU" b="1" dirty="0" smtClean="0"/>
              <a:t> «Ладушки» Программа музыкального воспитания детей дошкольного возраста.</a:t>
            </a:r>
          </a:p>
          <a:p>
            <a:endParaRPr lang="ru-RU" dirty="0"/>
          </a:p>
          <a:p>
            <a:r>
              <a:rPr lang="ru-RU" b="1" dirty="0" smtClean="0"/>
              <a:t>Региональная программа «Воспитание маленького волжанина», </a:t>
            </a:r>
            <a:r>
              <a:rPr lang="ru-RU" dirty="0" smtClean="0"/>
              <a:t>является основой для разработки части образовательной программы дошкольного образования, «формируемой участниками образовательных отношений (п.2.9. ФГОС ДО), направлена на решение важной государственной задачи-воспитания высоконравственного, ответственного, творческого, инициативного, компетентного гражданина России.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1531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фон-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3408"/>
            <a:ext cx="9252520" cy="710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79500"/>
            <a:ext cx="8064896" cy="446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5759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фон-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3408"/>
            <a:ext cx="9252520" cy="710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6673"/>
            <a:ext cx="7704855" cy="5112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58308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фон-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3408"/>
            <a:ext cx="9252520" cy="710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31840" y="9087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620688"/>
            <a:ext cx="7651422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cs typeface="Times New Roman" pitchFamily="18" charset="0"/>
              </a:rPr>
              <a:t>  </a:t>
            </a:r>
            <a:r>
              <a:rPr lang="ru-RU" b="1" dirty="0" smtClean="0">
                <a:cs typeface="Times New Roman" pitchFamily="18" charset="0"/>
              </a:rPr>
              <a:t>В соответствии с требованиями ФГОС ДО в Программе содержится 3 раздела: целевой, содержательный и организационный разделы.</a:t>
            </a:r>
          </a:p>
          <a:p>
            <a:r>
              <a:rPr lang="ru-RU" b="1" dirty="0" smtClean="0">
                <a:cs typeface="Times New Roman" pitchFamily="18" charset="0"/>
              </a:rPr>
              <a:t>  В целевом разделе Программы представлены цели, задачи, принципы и подходы к ее формированию; планируемые результаты освоения Программы, а также на этапе завершения освоения Программы; характеристики особенностей развития детей, подходы к педагогической диагностике планируемых результатов.</a:t>
            </a:r>
          </a:p>
          <a:p>
            <a:r>
              <a:rPr lang="ru-RU" b="1" dirty="0">
                <a:cs typeface="Times New Roman" pitchFamily="18" charset="0"/>
              </a:rPr>
              <a:t> </a:t>
            </a:r>
            <a:r>
              <a:rPr lang="ru-RU" b="1" dirty="0" smtClean="0">
                <a:cs typeface="Times New Roman" pitchFamily="18" charset="0"/>
              </a:rPr>
              <a:t>  Содержательный раздел  Программы включает описание: </a:t>
            </a:r>
          </a:p>
          <a:p>
            <a:pPr marL="285750" indent="-285750">
              <a:buFontTx/>
              <a:buChar char="-"/>
            </a:pPr>
            <a:r>
              <a:rPr lang="ru-RU" b="1" dirty="0" smtClean="0">
                <a:cs typeface="Times New Roman" pitchFamily="18" charset="0"/>
              </a:rPr>
              <a:t>задач и содержания образовательной деятельности по каждой из образовательных областей для всех возрастных групп;</a:t>
            </a:r>
          </a:p>
          <a:p>
            <a:pPr marL="285750" indent="-285750">
              <a:buFontTx/>
              <a:buChar char="-"/>
            </a:pPr>
            <a:r>
              <a:rPr lang="ru-RU" b="1" dirty="0" smtClean="0">
                <a:cs typeface="Times New Roman" pitchFamily="18" charset="0"/>
              </a:rPr>
              <a:t>вариативных форм, способов, методов и средств реализации Федеральной программы с учетом  возрастных и индивидуальных особенностей воспитанников, специфики их образовательных потребностей и интересов;</a:t>
            </a:r>
          </a:p>
          <a:p>
            <a:pPr marL="285750" indent="-285750">
              <a:buFontTx/>
              <a:buChar char="-"/>
            </a:pPr>
            <a:r>
              <a:rPr lang="ru-RU" b="1" dirty="0" smtClean="0">
                <a:cs typeface="Times New Roman" pitchFamily="18" charset="0"/>
              </a:rPr>
              <a:t>особенностей образовательной деятельности разных видов и культурных практик;</a:t>
            </a:r>
          </a:p>
          <a:p>
            <a:pPr marL="285750" indent="-285750">
              <a:buFontTx/>
              <a:buChar char="-"/>
            </a:pPr>
            <a:r>
              <a:rPr lang="ru-RU" b="1" dirty="0" smtClean="0">
                <a:cs typeface="Times New Roman" pitchFamily="18" charset="0"/>
              </a:rPr>
              <a:t>способов поддержки детской инициативы;</a:t>
            </a:r>
          </a:p>
          <a:p>
            <a:pPr marL="285750" indent="-285750">
              <a:buFontTx/>
              <a:buChar char="-"/>
            </a:pPr>
            <a:r>
              <a:rPr lang="ru-RU" b="1" dirty="0" smtClean="0">
                <a:cs typeface="Times New Roman" pitchFamily="18" charset="0"/>
              </a:rPr>
              <a:t>особенностей взаимодействия педагогического коллектива с семьями обучающихся;</a:t>
            </a:r>
          </a:p>
          <a:p>
            <a:r>
              <a:rPr lang="ru-RU" b="1" dirty="0" smtClean="0">
                <a:cs typeface="Times New Roman" pitchFamily="18" charset="0"/>
              </a:rPr>
              <a:t>-  образовательной деятельности по профессиональной коррекции нарушений развития детей.</a:t>
            </a:r>
          </a:p>
          <a:p>
            <a:endParaRPr lang="ru-RU" sz="1600" b="1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504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фон-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3408"/>
            <a:ext cx="9252520" cy="710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31840" y="9087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620688"/>
            <a:ext cx="7651422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cs typeface="Times New Roman" pitchFamily="18" charset="0"/>
              </a:rPr>
              <a:t>  </a:t>
            </a:r>
            <a:r>
              <a:rPr lang="ru-RU" b="1" dirty="0" smtClean="0">
                <a:cs typeface="Times New Roman" pitchFamily="18" charset="0"/>
              </a:rPr>
              <a:t>Организационный раздел Программы включает описание:</a:t>
            </a:r>
          </a:p>
          <a:p>
            <a:r>
              <a:rPr lang="ru-RU" b="1" dirty="0" smtClean="0">
                <a:cs typeface="Times New Roman" pitchFamily="18" charset="0"/>
              </a:rPr>
              <a:t>- психолого-педагогических и кадровых условий реализации Программы;</a:t>
            </a:r>
          </a:p>
          <a:p>
            <a:r>
              <a:rPr lang="ru-RU" b="1" dirty="0" smtClean="0">
                <a:cs typeface="Times New Roman" pitchFamily="18" charset="0"/>
              </a:rPr>
              <a:t>- организации развивающей предметно-пространственной среды (далее- РППС);</a:t>
            </a:r>
          </a:p>
          <a:p>
            <a:pPr marL="285750" indent="-285750">
              <a:buFontTx/>
              <a:buChar char="-"/>
            </a:pPr>
            <a:r>
              <a:rPr lang="ru-RU" b="1" dirty="0" smtClean="0">
                <a:cs typeface="Times New Roman" pitchFamily="18" charset="0"/>
              </a:rPr>
              <a:t>материально-техническое обеспечение Программы;</a:t>
            </a:r>
          </a:p>
          <a:p>
            <a:pPr marL="285750" indent="-285750">
              <a:buFontTx/>
              <a:buChar char="-"/>
            </a:pPr>
            <a:r>
              <a:rPr lang="ru-RU" b="1" dirty="0" smtClean="0">
                <a:cs typeface="Times New Roman" pitchFamily="18" charset="0"/>
              </a:rPr>
              <a:t>Обеспеченность методическими материалами и средствами обучения и воспитания.</a:t>
            </a:r>
          </a:p>
          <a:p>
            <a:r>
              <a:rPr lang="ru-RU" b="1" dirty="0" smtClean="0">
                <a:cs typeface="Times New Roman" pitchFamily="18" charset="0"/>
              </a:rPr>
              <a:t>В </a:t>
            </a:r>
            <a:r>
              <a:rPr lang="ru-RU" b="1" dirty="0" smtClean="0">
                <a:cs typeface="Times New Roman" pitchFamily="18" charset="0"/>
              </a:rPr>
              <a:t>разделе  представлены режим и распорядок  дня во всех возрастных группах, календарный план воспитательной работы.</a:t>
            </a:r>
          </a:p>
          <a:p>
            <a:r>
              <a:rPr lang="ru-RU" b="1" dirty="0">
                <a:cs typeface="Times New Roman" pitchFamily="18" charset="0"/>
              </a:rPr>
              <a:t> </a:t>
            </a:r>
            <a:r>
              <a:rPr lang="ru-RU" b="1" dirty="0" smtClean="0">
                <a:cs typeface="Times New Roman" pitchFamily="18" charset="0"/>
              </a:rPr>
              <a:t>  Основная образовательная программа МКДОУ детский сад №4 «Колокольчик» построена на принципах, установленных ФГОС ДО, а также на принципах, определенных  региональной программы  «Воспитание маленького волжанина», отражающая специфику культурно-исторических социально-экономических, климатических условий Нижневолжского региона</a:t>
            </a:r>
            <a:r>
              <a:rPr lang="ru-RU" b="1" smtClean="0">
                <a:cs typeface="Times New Roman" pitchFamily="18" charset="0"/>
              </a:rPr>
              <a:t>. </a:t>
            </a:r>
            <a:endParaRPr lang="ru-RU" sz="1600" b="1" dirty="0">
              <a:cs typeface="Times New Roman" pitchFamily="18" charset="0"/>
            </a:endParaRPr>
          </a:p>
          <a:p>
            <a:endParaRPr lang="ru-RU" sz="1600" b="1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4876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620</TotalTime>
  <Words>538</Words>
  <Application>Microsoft Office PowerPoint</Application>
  <PresentationFormat>Экран (4:3)</PresentationFormat>
  <Paragraphs>36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Lexar</dc:creator>
  <cp:lastModifiedBy>Lexar</cp:lastModifiedBy>
  <cp:revision>50</cp:revision>
  <dcterms:created xsi:type="dcterms:W3CDTF">2011-12-31T20:06:45Z</dcterms:created>
  <dcterms:modified xsi:type="dcterms:W3CDTF">2011-12-31T20:57:55Z</dcterms:modified>
</cp:coreProperties>
</file>